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9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8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3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4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8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8369A-CE6E-764E-B356-150CFFD5C6E6}" type="datetimeFigureOut">
              <a:rPr lang="en-US" smtClean="0"/>
              <a:t>21/01/19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F2E0F-0D5F-AB40-870C-C1C7F6F4B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1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715" y="206756"/>
            <a:ext cx="7808485" cy="7088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Слайд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715" y="915630"/>
            <a:ext cx="8195268" cy="5942370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/>
              <a:t> </a:t>
            </a:r>
            <a:endParaRPr lang="en-GB" dirty="0"/>
          </a:p>
          <a:p>
            <a:r>
              <a:rPr lang="en-US" sz="8000" dirty="0">
                <a:solidFill>
                  <a:schemeClr val="tx1"/>
                </a:solidFill>
              </a:rPr>
              <a:t>You called your sister, is that right/correct?</a:t>
            </a:r>
            <a:endParaRPr lang="en-GB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 </a:t>
            </a:r>
            <a:r>
              <a:rPr lang="en-US" sz="8000" dirty="0" err="1">
                <a:solidFill>
                  <a:schemeClr val="tx1"/>
                </a:solidFill>
              </a:rPr>
              <a:t>Вы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позвонили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</a:rPr>
              <a:t>сестре</a:t>
            </a:r>
            <a:r>
              <a:rPr lang="ru-RU" sz="8000" dirty="0" smtClean="0">
                <a:solidFill>
                  <a:schemeClr val="tx1"/>
                </a:solidFill>
              </a:rPr>
              <a:t>. Правда</a:t>
            </a:r>
            <a:r>
              <a:rPr lang="ru-RU" sz="8000" dirty="0">
                <a:solidFill>
                  <a:schemeClr val="tx1"/>
                </a:solidFill>
              </a:rPr>
              <a:t>/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>
                <a:solidFill>
                  <a:schemeClr val="tx1"/>
                </a:solidFill>
              </a:rPr>
              <a:t>правильно?</a:t>
            </a:r>
            <a:endParaRPr lang="en-GB" sz="8000" dirty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You called your sister, didn’t you?</a:t>
            </a:r>
            <a:endParaRPr lang="en-GB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 </a:t>
            </a:r>
            <a:r>
              <a:rPr lang="en-US" sz="8000" dirty="0" err="1">
                <a:solidFill>
                  <a:schemeClr val="tx1"/>
                </a:solidFill>
              </a:rPr>
              <a:t>Вы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позвонили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сестре</a:t>
            </a:r>
            <a:r>
              <a:rPr lang="en-US" sz="8000" dirty="0">
                <a:solidFill>
                  <a:schemeClr val="tx1"/>
                </a:solidFill>
              </a:rPr>
              <a:t>, </a:t>
            </a:r>
            <a:r>
              <a:rPr lang="en-US" sz="8000" dirty="0" err="1">
                <a:solidFill>
                  <a:schemeClr val="tx1"/>
                </a:solidFill>
              </a:rPr>
              <a:t>не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так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ли</a:t>
            </a:r>
            <a:r>
              <a:rPr lang="en-US" sz="8000" dirty="0">
                <a:solidFill>
                  <a:schemeClr val="tx1"/>
                </a:solidFill>
              </a:rPr>
              <a:t>?</a:t>
            </a:r>
            <a:endParaRPr lang="en-GB" sz="8000" dirty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r>
              <a:rPr lang="en-US" sz="8000" dirty="0" smtClean="0">
                <a:solidFill>
                  <a:schemeClr val="tx1"/>
                </a:solidFill>
              </a:rPr>
              <a:t>You </a:t>
            </a:r>
            <a:r>
              <a:rPr lang="en-US" sz="8000" dirty="0">
                <a:solidFill>
                  <a:schemeClr val="tx1"/>
                </a:solidFill>
              </a:rPr>
              <a:t>called your sister, did you?</a:t>
            </a:r>
            <a:endParaRPr lang="en-GB" sz="8000" dirty="0">
              <a:solidFill>
                <a:schemeClr val="tx1"/>
              </a:solidFill>
            </a:endParaRPr>
          </a:p>
          <a:p>
            <a:r>
              <a:rPr lang="en-US" sz="8000" dirty="0" smtClean="0">
                <a:solidFill>
                  <a:schemeClr val="tx1"/>
                </a:solidFill>
              </a:rPr>
              <a:t> </a:t>
            </a:r>
            <a:r>
              <a:rPr lang="ru-RU" sz="8000" dirty="0" smtClean="0">
                <a:solidFill>
                  <a:schemeClr val="tx1"/>
                </a:solidFill>
              </a:rPr>
              <a:t>Так </a:t>
            </a:r>
            <a:r>
              <a:rPr lang="en-US" sz="8000" dirty="0" err="1" smtClean="0">
                <a:solidFill>
                  <a:schemeClr val="tx1"/>
                </a:solidFill>
              </a:rPr>
              <a:t>вы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</a:rPr>
              <a:t>позвонили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</a:rPr>
              <a:t>сестре</a:t>
            </a:r>
            <a:r>
              <a:rPr lang="ru-RU" sz="8000" dirty="0">
                <a:solidFill>
                  <a:schemeClr val="tx1"/>
                </a:solidFill>
              </a:rPr>
              <a:t>?</a:t>
            </a:r>
            <a:endParaRPr lang="en-GB" sz="8000" dirty="0" smtClean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r>
              <a:rPr lang="en-US" sz="8000" dirty="0" smtClean="0">
                <a:solidFill>
                  <a:schemeClr val="tx1"/>
                </a:solidFill>
              </a:rPr>
              <a:t>You </a:t>
            </a:r>
            <a:r>
              <a:rPr lang="en-US" sz="8000" dirty="0">
                <a:solidFill>
                  <a:schemeClr val="tx1"/>
                </a:solidFill>
              </a:rPr>
              <a:t>didn’t call your sister, did you?</a:t>
            </a:r>
            <a:endParaRPr lang="en-GB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 </a:t>
            </a:r>
            <a:r>
              <a:rPr lang="en-US" sz="8000" dirty="0" err="1">
                <a:solidFill>
                  <a:schemeClr val="tx1"/>
                </a:solidFill>
              </a:rPr>
              <a:t>Вы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ведь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не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звонили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сестре</a:t>
            </a:r>
            <a:r>
              <a:rPr lang="en-US" sz="8000" dirty="0">
                <a:solidFill>
                  <a:schemeClr val="tx1"/>
                </a:solidFill>
              </a:rPr>
              <a:t>, </a:t>
            </a:r>
            <a:r>
              <a:rPr lang="en-US" sz="8000" dirty="0" err="1">
                <a:solidFill>
                  <a:schemeClr val="tx1"/>
                </a:solidFill>
              </a:rPr>
              <a:t>не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так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ли</a:t>
            </a:r>
            <a:r>
              <a:rPr lang="en-US" sz="8000" dirty="0">
                <a:solidFill>
                  <a:schemeClr val="tx1"/>
                </a:solidFill>
              </a:rPr>
              <a:t>?</a:t>
            </a:r>
            <a:endParaRPr lang="en-GB" sz="8000" dirty="0">
              <a:solidFill>
                <a:schemeClr val="tx1"/>
              </a:solidFill>
            </a:endParaRPr>
          </a:p>
          <a:p>
            <a:endParaRPr lang="ru-RU" sz="8000" dirty="0">
              <a:solidFill>
                <a:schemeClr val="tx1"/>
              </a:solidFill>
            </a:endParaRPr>
          </a:p>
          <a:p>
            <a:r>
              <a:rPr lang="en-US" sz="8000" dirty="0" smtClean="0">
                <a:solidFill>
                  <a:schemeClr val="tx1"/>
                </a:solidFill>
              </a:rPr>
              <a:t>You </a:t>
            </a:r>
            <a:r>
              <a:rPr lang="en-US" sz="8000" dirty="0">
                <a:solidFill>
                  <a:schemeClr val="tx1"/>
                </a:solidFill>
              </a:rPr>
              <a:t>live in a flat. Isn’t that correct?</a:t>
            </a:r>
            <a:endParaRPr lang="en-GB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 </a:t>
            </a:r>
            <a:r>
              <a:rPr lang="ru-RU" sz="8000" dirty="0">
                <a:solidFill>
                  <a:schemeClr val="tx1"/>
                </a:solidFill>
              </a:rPr>
              <a:t>В</a:t>
            </a:r>
            <a:r>
              <a:rPr lang="ru-RU" sz="8000" dirty="0" smtClean="0">
                <a:solidFill>
                  <a:schemeClr val="tx1"/>
                </a:solidFill>
              </a:rPr>
              <a:t>ы живете в квартире</a:t>
            </a:r>
            <a:r>
              <a:rPr lang="ru-RU" sz="8000" smtClean="0">
                <a:solidFill>
                  <a:schemeClr val="tx1"/>
                </a:solidFill>
              </a:rPr>
              <a:t>, ведь так</a:t>
            </a:r>
            <a:r>
              <a:rPr lang="en-US" sz="8000" smtClean="0">
                <a:solidFill>
                  <a:schemeClr val="tx1"/>
                </a:solidFill>
              </a:rPr>
              <a:t>?</a:t>
            </a:r>
            <a:endParaRPr lang="en-GB" sz="8000" dirty="0">
              <a:solidFill>
                <a:schemeClr val="tx1"/>
              </a:solidFill>
            </a:endParaRP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r>
              <a:rPr lang="en-US" sz="8000" dirty="0" smtClean="0">
                <a:solidFill>
                  <a:schemeClr val="tx1"/>
                </a:solidFill>
              </a:rPr>
              <a:t>You </a:t>
            </a:r>
            <a:r>
              <a:rPr lang="en-US" sz="8000" dirty="0">
                <a:solidFill>
                  <a:schemeClr val="tx1"/>
                </a:solidFill>
              </a:rPr>
              <a:t>haven’t got the money. Do you?</a:t>
            </a:r>
            <a:endParaRPr lang="en-GB" sz="8000" dirty="0">
              <a:solidFill>
                <a:schemeClr val="tx1"/>
              </a:solidFill>
            </a:endParaRPr>
          </a:p>
          <a:p>
            <a:r>
              <a:rPr lang="en-US" sz="8000" dirty="0">
                <a:solidFill>
                  <a:schemeClr val="tx1"/>
                </a:solidFill>
              </a:rPr>
              <a:t> </a:t>
            </a:r>
            <a:r>
              <a:rPr lang="en-US" sz="8000" dirty="0" err="1" smtClean="0">
                <a:solidFill>
                  <a:schemeClr val="tx1"/>
                </a:solidFill>
              </a:rPr>
              <a:t>Дело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в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том</a:t>
            </a:r>
            <a:r>
              <a:rPr lang="en-US" sz="8000" dirty="0">
                <a:solidFill>
                  <a:schemeClr val="tx1"/>
                </a:solidFill>
              </a:rPr>
              <a:t>, </a:t>
            </a:r>
            <a:r>
              <a:rPr lang="en-US" sz="8000" dirty="0" err="1">
                <a:solidFill>
                  <a:schemeClr val="tx1"/>
                </a:solidFill>
              </a:rPr>
              <a:t>что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у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вас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этих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денег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нет</a:t>
            </a:r>
            <a:r>
              <a:rPr lang="en-US" sz="8000" dirty="0">
                <a:solidFill>
                  <a:schemeClr val="tx1"/>
                </a:solidFill>
              </a:rPr>
              <a:t>, </a:t>
            </a:r>
            <a:r>
              <a:rPr lang="en-US" sz="8000" dirty="0" err="1">
                <a:solidFill>
                  <a:schemeClr val="tx1"/>
                </a:solidFill>
              </a:rPr>
              <a:t>не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так</a:t>
            </a:r>
            <a:r>
              <a:rPr lang="en-US" sz="8000" dirty="0">
                <a:solidFill>
                  <a:schemeClr val="tx1"/>
                </a:solidFill>
              </a:rPr>
              <a:t> </a:t>
            </a:r>
            <a:r>
              <a:rPr lang="en-US" sz="8000" dirty="0" err="1">
                <a:solidFill>
                  <a:schemeClr val="tx1"/>
                </a:solidFill>
              </a:rPr>
              <a:t>ли</a:t>
            </a:r>
            <a:r>
              <a:rPr lang="en-US" sz="8000" dirty="0">
                <a:solidFill>
                  <a:schemeClr val="tx1"/>
                </a:solidFill>
              </a:rPr>
              <a:t>?</a:t>
            </a:r>
            <a:endParaRPr lang="en-GB" sz="8000" dirty="0">
              <a:solidFill>
                <a:schemeClr val="tx1"/>
              </a:solidFill>
            </a:endParaRPr>
          </a:p>
          <a:p>
            <a:endParaRPr lang="en-US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Слайд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3</dc:title>
  <dc:creator>Elena Cook</dc:creator>
  <cp:lastModifiedBy>Elena Cook</cp:lastModifiedBy>
  <cp:revision>3</cp:revision>
  <dcterms:created xsi:type="dcterms:W3CDTF">2019-01-15T14:31:19Z</dcterms:created>
  <dcterms:modified xsi:type="dcterms:W3CDTF">2019-01-21T14:02:31Z</dcterms:modified>
</cp:coreProperties>
</file>